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300" r:id="rId5"/>
    <p:sldId id="310" r:id="rId6"/>
    <p:sldId id="301" r:id="rId7"/>
    <p:sldId id="265" r:id="rId8"/>
    <p:sldId id="303" r:id="rId9"/>
    <p:sldId id="311" r:id="rId10"/>
    <p:sldId id="327" r:id="rId11"/>
    <p:sldId id="272" r:id="rId12"/>
    <p:sldId id="306" r:id="rId13"/>
    <p:sldId id="315" r:id="rId14"/>
    <p:sldId id="307" r:id="rId15"/>
    <p:sldId id="316" r:id="rId16"/>
    <p:sldId id="319" r:id="rId17"/>
    <p:sldId id="323" r:id="rId18"/>
    <p:sldId id="334" r:id="rId19"/>
    <p:sldId id="321" r:id="rId20"/>
    <p:sldId id="317" r:id="rId21"/>
    <p:sldId id="329" r:id="rId22"/>
    <p:sldId id="318" r:id="rId23"/>
    <p:sldId id="320" r:id="rId24"/>
    <p:sldId id="324" r:id="rId25"/>
    <p:sldId id="322" r:id="rId26"/>
    <p:sldId id="325" r:id="rId27"/>
    <p:sldId id="326" r:id="rId28"/>
    <p:sldId id="302" r:id="rId29"/>
    <p:sldId id="313" r:id="rId30"/>
    <p:sldId id="330" r:id="rId31"/>
    <p:sldId id="304" r:id="rId32"/>
    <p:sldId id="309" r:id="rId33"/>
    <p:sldId id="308" r:id="rId34"/>
    <p:sldId id="328" r:id="rId35"/>
    <p:sldId id="305" r:id="rId36"/>
    <p:sldId id="332" r:id="rId37"/>
    <p:sldId id="336" r:id="rId38"/>
    <p:sldId id="333" r:id="rId39"/>
    <p:sldId id="337" r:id="rId40"/>
  </p:sldIdLst>
  <p:sldSz cx="12192000" cy="6858000"/>
  <p:notesSz cx="6858000" cy="9144000"/>
  <p:embeddedFontLst>
    <p:embeddedFont>
      <p:font typeface="Avenir Next LT Pro" panose="020B0504020202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Speak Pro" panose="020B0504020101020102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8/9/2020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8/9/2020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8/9/2020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8/9/2020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8/9/2020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8/9/2020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development/ui/layout/responsive" TargetMode="Externa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shivamlko/navoki_not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DC3A3-83B1-4B50-AD08-9BBDC16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1</a:t>
            </a:fld>
            <a:endParaRPr lang="en-US" noProof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0BBC1D-E866-481D-AF46-05F4CBD90757}"/>
              </a:ext>
            </a:extLst>
          </p:cNvPr>
          <p:cNvSpPr txBox="1">
            <a:spLocks/>
          </p:cNvSpPr>
          <p:nvPr/>
        </p:nvSpPr>
        <p:spPr>
          <a:xfrm>
            <a:off x="1661756" y="4607752"/>
            <a:ext cx="9294266" cy="1784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Building truly cross platform</a:t>
            </a:r>
            <a:br>
              <a:rPr lang="en-US" sz="4800" dirty="0"/>
            </a:br>
            <a:r>
              <a:rPr lang="en-US" sz="4800" dirty="0"/>
              <a:t>apps with Flutter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65BF936-F607-45F5-BFE0-86E421FC5B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2842130" y="-42722"/>
            <a:ext cx="7085255" cy="4251153"/>
          </a:xfrm>
        </p:spPr>
      </p:pic>
    </p:spTree>
    <p:extLst>
      <p:ext uri="{BB962C8B-B14F-4D97-AF65-F5344CB8AC3E}">
        <p14:creationId xmlns:p14="http://schemas.microsoft.com/office/powerpoint/2010/main" val="428492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7F44-B67B-44B4-8050-AC028582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69" y="652171"/>
            <a:ext cx="10515600" cy="1325563"/>
          </a:xfrm>
        </p:spPr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8A54-258E-4619-A326-0A4674A5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93DFF-74FC-4002-ABD0-E97BEC41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276615-7C31-492C-B0DD-2B7DE4BBB2F9}"/>
              </a:ext>
            </a:extLst>
          </p:cNvPr>
          <p:cNvSpPr txBox="1">
            <a:spLocks/>
          </p:cNvSpPr>
          <p:nvPr/>
        </p:nvSpPr>
        <p:spPr>
          <a:xfrm>
            <a:off x="928800" y="2668268"/>
            <a:ext cx="6778952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flutter config –-enable-web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A560077-532C-42DF-BC01-58A839399273}"/>
              </a:ext>
            </a:extLst>
          </p:cNvPr>
          <p:cNvSpPr txBox="1">
            <a:spLocks/>
          </p:cNvSpPr>
          <p:nvPr/>
        </p:nvSpPr>
        <p:spPr>
          <a:xfrm>
            <a:off x="928800" y="2049728"/>
            <a:ext cx="10515600" cy="66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Enable WEB in Flutter SDK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824B97A-8A24-4BA8-8769-A3DEA76BBC46}"/>
              </a:ext>
            </a:extLst>
          </p:cNvPr>
          <p:cNvSpPr txBox="1">
            <a:spLocks/>
          </p:cNvSpPr>
          <p:nvPr/>
        </p:nvSpPr>
        <p:spPr>
          <a:xfrm>
            <a:off x="928800" y="4180571"/>
            <a:ext cx="6778952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flutter run –d chrome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21C37FB-C21F-4786-AFCF-216A4F52579D}"/>
              </a:ext>
            </a:extLst>
          </p:cNvPr>
          <p:cNvSpPr txBox="1">
            <a:spLocks/>
          </p:cNvSpPr>
          <p:nvPr/>
        </p:nvSpPr>
        <p:spPr>
          <a:xfrm>
            <a:off x="928800" y="3562031"/>
            <a:ext cx="10515600" cy="66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Run Web App</a:t>
            </a:r>
          </a:p>
        </p:txBody>
      </p:sp>
    </p:spTree>
    <p:extLst>
      <p:ext uri="{BB962C8B-B14F-4D97-AF65-F5344CB8AC3E}">
        <p14:creationId xmlns:p14="http://schemas.microsoft.com/office/powerpoint/2010/main" val="20677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834"/>
            <a:ext cx="10515600" cy="1296100"/>
          </a:xfrm>
        </p:spPr>
        <p:txBody>
          <a:bodyPr/>
          <a:lstStyle/>
          <a:p>
            <a:r>
              <a:rPr lang="en-US" dirty="0"/>
              <a:t>Flutter for Desktop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EE9646-FCFC-4EC0-AA81-FB6913A6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2" y="3045000"/>
            <a:ext cx="1325563" cy="13255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53229EB-2A2F-4389-8443-A4C6A2F0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346" y="3222988"/>
            <a:ext cx="1218249" cy="12182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2492AD3-860B-4967-854A-AEA8246B8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18" y="3167056"/>
            <a:ext cx="1218249" cy="1218249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3706C8E5-B5F0-4FCA-B275-4F77CEB98837}"/>
              </a:ext>
            </a:extLst>
          </p:cNvPr>
          <p:cNvSpPr/>
          <p:nvPr/>
        </p:nvSpPr>
        <p:spPr>
          <a:xfrm rot="20313496">
            <a:off x="1933963" y="2589383"/>
            <a:ext cx="1619724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C12AE21-5020-47B2-BDAA-A19CEFE91C14}"/>
              </a:ext>
            </a:extLst>
          </p:cNvPr>
          <p:cNvSpPr/>
          <p:nvPr/>
        </p:nvSpPr>
        <p:spPr>
          <a:xfrm>
            <a:off x="2057205" y="3681213"/>
            <a:ext cx="1619724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F61EAC-D414-48E7-B434-6BC561A8365D}"/>
              </a:ext>
            </a:extLst>
          </p:cNvPr>
          <p:cNvSpPr txBox="1">
            <a:spLocks/>
          </p:cNvSpPr>
          <p:nvPr/>
        </p:nvSpPr>
        <p:spPr>
          <a:xfrm>
            <a:off x="5117548" y="1910996"/>
            <a:ext cx="758777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+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9334-F6D2-4DCE-B80E-001ED797DA90}"/>
              </a:ext>
            </a:extLst>
          </p:cNvPr>
          <p:cNvSpPr txBox="1">
            <a:spLocks/>
          </p:cNvSpPr>
          <p:nvPr/>
        </p:nvSpPr>
        <p:spPr>
          <a:xfrm>
            <a:off x="5117548" y="3504163"/>
            <a:ext cx="758777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+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386F4A96-8A48-4646-8A68-A5B37BE98CFD}"/>
              </a:ext>
            </a:extLst>
          </p:cNvPr>
          <p:cNvSpPr/>
          <p:nvPr/>
        </p:nvSpPr>
        <p:spPr>
          <a:xfrm>
            <a:off x="7407167" y="2050984"/>
            <a:ext cx="997782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A8DC1A9-910E-485B-B804-3CE0BC84E857}"/>
              </a:ext>
            </a:extLst>
          </p:cNvPr>
          <p:cNvSpPr/>
          <p:nvPr/>
        </p:nvSpPr>
        <p:spPr>
          <a:xfrm>
            <a:off x="7407167" y="5388084"/>
            <a:ext cx="997782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C82462EB-7637-4EDC-AED9-BC496E4BA0F2}"/>
              </a:ext>
            </a:extLst>
          </p:cNvPr>
          <p:cNvSpPr txBox="1">
            <a:spLocks/>
          </p:cNvSpPr>
          <p:nvPr/>
        </p:nvSpPr>
        <p:spPr>
          <a:xfrm>
            <a:off x="8780555" y="1822080"/>
            <a:ext cx="2762696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myApp.exe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9D9F11E-5215-47C7-90CF-007161B0E8EF}"/>
              </a:ext>
            </a:extLst>
          </p:cNvPr>
          <p:cNvSpPr txBox="1">
            <a:spLocks/>
          </p:cNvSpPr>
          <p:nvPr/>
        </p:nvSpPr>
        <p:spPr>
          <a:xfrm>
            <a:off x="8735390" y="3448231"/>
            <a:ext cx="2762696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Runner.app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78D0B-1E9A-46BA-861A-4A4B424BB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946" y="1666847"/>
            <a:ext cx="1144193" cy="1144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862DF7-DBB3-43C6-A241-3D6F85E9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080" y="1553145"/>
            <a:ext cx="1257895" cy="1257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FA39DC-AB15-42B0-95F3-E158A6EE5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040" y="4853185"/>
            <a:ext cx="1371600" cy="1371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276E86-52E8-4607-BAB3-CDD7E894469A}"/>
              </a:ext>
            </a:extLst>
          </p:cNvPr>
          <p:cNvSpPr txBox="1">
            <a:spLocks/>
          </p:cNvSpPr>
          <p:nvPr/>
        </p:nvSpPr>
        <p:spPr>
          <a:xfrm>
            <a:off x="5118371" y="5211036"/>
            <a:ext cx="758777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+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4D161-93D1-4141-9079-5156CE02A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1118" y="4840587"/>
            <a:ext cx="1218249" cy="121824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0B9A1F-9EF8-47B7-857E-54608AA7FE29}"/>
              </a:ext>
            </a:extLst>
          </p:cNvPr>
          <p:cNvSpPr/>
          <p:nvPr/>
        </p:nvSpPr>
        <p:spPr>
          <a:xfrm>
            <a:off x="7390914" y="3625280"/>
            <a:ext cx="997782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B88785-67FA-494C-94B1-76CABEE5A9EC}"/>
              </a:ext>
            </a:extLst>
          </p:cNvPr>
          <p:cNvSpPr txBox="1">
            <a:spLocks/>
          </p:cNvSpPr>
          <p:nvPr/>
        </p:nvSpPr>
        <p:spPr>
          <a:xfrm>
            <a:off x="8642749" y="5121762"/>
            <a:ext cx="2762696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myApp.snap</a:t>
            </a:r>
            <a:endParaRPr lang="en-US" sz="3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D21E510-718D-4948-B41F-E0A3547EE144}"/>
              </a:ext>
            </a:extLst>
          </p:cNvPr>
          <p:cNvSpPr/>
          <p:nvPr/>
        </p:nvSpPr>
        <p:spPr>
          <a:xfrm rot="1041468">
            <a:off x="1862434" y="4688226"/>
            <a:ext cx="1619724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43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9" grpId="0"/>
      <p:bldP spid="51" grpId="0"/>
      <p:bldP spid="53" grpId="0" animBg="1"/>
      <p:bldP spid="55" grpId="0" animBg="1"/>
      <p:bldP spid="57" grpId="0"/>
      <p:bldP spid="59" grpId="0"/>
      <p:bldP spid="11" grpId="0"/>
      <p:bldP spid="14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7F44-B67B-44B4-8050-AC028582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69" y="652171"/>
            <a:ext cx="10515600" cy="1325563"/>
          </a:xfrm>
        </p:spPr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8A54-258E-4619-A326-0A4674A5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93DFF-74FC-4002-ABD0-E97BEC41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276615-7C31-492C-B0DD-2B7DE4BBB2F9}"/>
              </a:ext>
            </a:extLst>
          </p:cNvPr>
          <p:cNvSpPr txBox="1">
            <a:spLocks/>
          </p:cNvSpPr>
          <p:nvPr/>
        </p:nvSpPr>
        <p:spPr>
          <a:xfrm>
            <a:off x="928799" y="2668268"/>
            <a:ext cx="11071612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flutter config –-enable-&lt;</a:t>
            </a:r>
            <a:r>
              <a:rPr lang="en-US" sz="4400" b="1" dirty="0" err="1">
                <a:solidFill>
                  <a:schemeClr val="tx2"/>
                </a:solidFill>
              </a:rPr>
              <a:t>os</a:t>
            </a:r>
            <a:r>
              <a:rPr lang="en-US" sz="4400" b="1" dirty="0">
                <a:solidFill>
                  <a:schemeClr val="tx2"/>
                </a:solidFill>
              </a:rPr>
              <a:t>-name&gt;-desktop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A560077-532C-42DF-BC01-58A839399273}"/>
              </a:ext>
            </a:extLst>
          </p:cNvPr>
          <p:cNvSpPr txBox="1">
            <a:spLocks/>
          </p:cNvSpPr>
          <p:nvPr/>
        </p:nvSpPr>
        <p:spPr>
          <a:xfrm>
            <a:off x="928800" y="2049728"/>
            <a:ext cx="10515600" cy="66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Enable Desktop in Flutter SDK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824B97A-8A24-4BA8-8769-A3DEA76BBC46}"/>
              </a:ext>
            </a:extLst>
          </p:cNvPr>
          <p:cNvSpPr txBox="1">
            <a:spLocks/>
          </p:cNvSpPr>
          <p:nvPr/>
        </p:nvSpPr>
        <p:spPr>
          <a:xfrm>
            <a:off x="873369" y="4120180"/>
            <a:ext cx="8531888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flutter run –d &lt;device-name&gt;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21C37FB-C21F-4786-AFCF-216A4F52579D}"/>
              </a:ext>
            </a:extLst>
          </p:cNvPr>
          <p:cNvSpPr txBox="1">
            <a:spLocks/>
          </p:cNvSpPr>
          <p:nvPr/>
        </p:nvSpPr>
        <p:spPr>
          <a:xfrm>
            <a:off x="873369" y="3578809"/>
            <a:ext cx="10515600" cy="66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Run Desktop App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A10736-CB12-46FD-AA6B-3C3F32D751F2}"/>
              </a:ext>
            </a:extLst>
          </p:cNvPr>
          <p:cNvSpPr txBox="1">
            <a:spLocks/>
          </p:cNvSpPr>
          <p:nvPr/>
        </p:nvSpPr>
        <p:spPr>
          <a:xfrm>
            <a:off x="838200" y="4931903"/>
            <a:ext cx="10515600" cy="66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Disable Desktop in Flutter SDK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F3A5ED-728B-48D3-BF39-E846F1636052}"/>
              </a:ext>
            </a:extLst>
          </p:cNvPr>
          <p:cNvSpPr txBox="1">
            <a:spLocks/>
          </p:cNvSpPr>
          <p:nvPr/>
        </p:nvSpPr>
        <p:spPr>
          <a:xfrm>
            <a:off x="873369" y="5501963"/>
            <a:ext cx="11071612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2"/>
                </a:solidFill>
              </a:rPr>
              <a:t>flutter config –-no-enable-&lt;</a:t>
            </a:r>
            <a:r>
              <a:rPr lang="en-US" sz="4000" b="1" dirty="0" err="1">
                <a:solidFill>
                  <a:schemeClr val="tx2"/>
                </a:solidFill>
              </a:rPr>
              <a:t>os</a:t>
            </a:r>
            <a:r>
              <a:rPr lang="en-US" sz="4000" b="1" dirty="0">
                <a:solidFill>
                  <a:schemeClr val="tx2"/>
                </a:solidFill>
              </a:rPr>
              <a:t>-name&gt;-desktop</a:t>
            </a:r>
          </a:p>
        </p:txBody>
      </p:sp>
    </p:spTree>
    <p:extLst>
      <p:ext uri="{BB962C8B-B14F-4D97-AF65-F5344CB8AC3E}">
        <p14:creationId xmlns:p14="http://schemas.microsoft.com/office/powerpoint/2010/main" val="32940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4162-FB0E-407E-88BC-07B8486B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FDA56-189C-43F3-BBE8-836F8873C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61020-EDC8-44D0-95DB-5228273A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F80E85-3E79-44B3-99BF-11DA3F613B7D}"/>
              </a:ext>
            </a:extLst>
          </p:cNvPr>
          <p:cNvSpPr txBox="1">
            <a:spLocks/>
          </p:cNvSpPr>
          <p:nvPr/>
        </p:nvSpPr>
        <p:spPr>
          <a:xfrm>
            <a:off x="928800" y="3383869"/>
            <a:ext cx="11071612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Multiple devices found: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Web Server (web) • web-server • web-</a:t>
            </a:r>
            <a:r>
              <a:rPr lang="en-US" sz="2400" b="1" dirty="0" err="1">
                <a:solidFill>
                  <a:schemeClr val="tx2"/>
                </a:solidFill>
              </a:rPr>
              <a:t>javascript</a:t>
            </a:r>
            <a:r>
              <a:rPr lang="en-US" sz="2400" b="1" dirty="0">
                <a:solidFill>
                  <a:schemeClr val="tx2"/>
                </a:solidFill>
              </a:rPr>
              <a:t> • Flutter Tools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Chrome (web)     • chrome     • web-</a:t>
            </a:r>
            <a:r>
              <a:rPr lang="en-US" sz="2400" b="1" dirty="0" err="1">
                <a:solidFill>
                  <a:schemeClr val="tx2"/>
                </a:solidFill>
              </a:rPr>
              <a:t>javascript</a:t>
            </a:r>
            <a:r>
              <a:rPr lang="en-US" sz="2400" b="1" dirty="0">
                <a:solidFill>
                  <a:schemeClr val="tx2"/>
                </a:solidFill>
              </a:rPr>
              <a:t> • Google Chrome 84.0.4147.105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6"/>
                </a:solidFill>
              </a:rPr>
              <a:t>[0]: Web Server (web-server)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6"/>
                </a:solidFill>
              </a:rPr>
              <a:t>[1]: Chrome (chrome)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Please choose one: [0|1]: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D42C1B0-DFF0-45BA-AACE-A3995C267368}"/>
              </a:ext>
            </a:extLst>
          </p:cNvPr>
          <p:cNvSpPr txBox="1">
            <a:spLocks/>
          </p:cNvSpPr>
          <p:nvPr/>
        </p:nvSpPr>
        <p:spPr>
          <a:xfrm>
            <a:off x="928800" y="1824004"/>
            <a:ext cx="10515600" cy="66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Run Flutter App (New Update)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9AB1045-64DB-40E6-9E03-CD21D8C4E14D}"/>
              </a:ext>
            </a:extLst>
          </p:cNvPr>
          <p:cNvSpPr txBox="1">
            <a:spLocks/>
          </p:cNvSpPr>
          <p:nvPr/>
        </p:nvSpPr>
        <p:spPr>
          <a:xfrm>
            <a:off x="928800" y="2340146"/>
            <a:ext cx="3320983" cy="6675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flutter run</a:t>
            </a:r>
          </a:p>
        </p:txBody>
      </p:sp>
    </p:spTree>
    <p:extLst>
      <p:ext uri="{BB962C8B-B14F-4D97-AF65-F5344CB8AC3E}">
        <p14:creationId xmlns:p14="http://schemas.microsoft.com/office/powerpoint/2010/main" val="23067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54D3D-C726-4406-B565-D41EE442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FCEF9-3395-4D38-9B07-CB61B7B6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5C2BDB-2A4B-49E1-B072-F2995914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69" y="652171"/>
            <a:ext cx="10515600" cy="1325563"/>
          </a:xfrm>
        </p:spPr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B86650-2E33-4626-9235-991F19BC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33" y="1977734"/>
            <a:ext cx="31908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54D3D-C726-4406-B565-D41EE442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FCEF9-3395-4D38-9B07-CB61B7B6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5C2BDB-2A4B-49E1-B072-F2995914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69" y="652171"/>
            <a:ext cx="10515600" cy="1325563"/>
          </a:xfrm>
        </p:spPr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834CD6-6D12-421E-A197-DE11E3789BB1}"/>
              </a:ext>
            </a:extLst>
          </p:cNvPr>
          <p:cNvSpPr txBox="1">
            <a:spLocks/>
          </p:cNvSpPr>
          <p:nvPr/>
        </p:nvSpPr>
        <p:spPr>
          <a:xfrm>
            <a:off x="3197637" y="2369757"/>
            <a:ext cx="4422364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flutter doctor -v</a:t>
            </a:r>
          </a:p>
        </p:txBody>
      </p:sp>
    </p:spTree>
    <p:extLst>
      <p:ext uri="{BB962C8B-B14F-4D97-AF65-F5344CB8AC3E}">
        <p14:creationId xmlns:p14="http://schemas.microsoft.com/office/powerpoint/2010/main" val="6581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46AB-40B8-414B-AF6D-FDB66196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04" y="766141"/>
            <a:ext cx="5866283" cy="861324"/>
          </a:xfrm>
        </p:spPr>
        <p:txBody>
          <a:bodyPr>
            <a:normAutofit/>
          </a:bodyPr>
          <a:lstStyle/>
          <a:p>
            <a:r>
              <a:rPr lang="en-IN" dirty="0"/>
              <a:t>Email App- Mobile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0A36-8CD9-443F-B477-E6DF04C1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884BB-F686-4F5A-97DE-3BF913D6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0713D8-809C-4FEF-A0FD-59888EEC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96" y="1627465"/>
            <a:ext cx="4581873" cy="4581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03151-81B0-4697-BE36-22F787CD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22" y="1580626"/>
            <a:ext cx="4741797" cy="47417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7952E3-A685-4274-90DE-D33799E4E66D}"/>
              </a:ext>
            </a:extLst>
          </p:cNvPr>
          <p:cNvSpPr txBox="1">
            <a:spLocks/>
          </p:cNvSpPr>
          <p:nvPr/>
        </p:nvSpPr>
        <p:spPr>
          <a:xfrm>
            <a:off x="2555799" y="5994474"/>
            <a:ext cx="2128494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Screen 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0B6FF3-5A69-49D1-8BE0-B4081B1B9A11}"/>
              </a:ext>
            </a:extLst>
          </p:cNvPr>
          <p:cNvSpPr txBox="1">
            <a:spLocks/>
          </p:cNvSpPr>
          <p:nvPr/>
        </p:nvSpPr>
        <p:spPr>
          <a:xfrm>
            <a:off x="7507708" y="6033761"/>
            <a:ext cx="2128494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Screen 2</a:t>
            </a:r>
          </a:p>
        </p:txBody>
      </p:sp>
    </p:spTree>
    <p:extLst>
      <p:ext uri="{BB962C8B-B14F-4D97-AF65-F5344CB8AC3E}">
        <p14:creationId xmlns:p14="http://schemas.microsoft.com/office/powerpoint/2010/main" val="318407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FCEF9-3395-4D38-9B07-CB61B7B6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5C2BDB-2A4B-49E1-B072-F2995914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69" y="652171"/>
            <a:ext cx="10515600" cy="1325563"/>
          </a:xfrm>
        </p:spPr>
        <p:txBody>
          <a:bodyPr/>
          <a:lstStyle/>
          <a:p>
            <a:r>
              <a:rPr lang="en-IN" dirty="0"/>
              <a:t>IMPORTANT!  Web and 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D5CE53-BD9C-4C09-8256-27A4391C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66" y="2281237"/>
            <a:ext cx="5724525" cy="2295525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435CBE8-6396-4CC0-8002-D981F8338E96}"/>
              </a:ext>
            </a:extLst>
          </p:cNvPr>
          <p:cNvSpPr txBox="1">
            <a:spLocks/>
          </p:cNvSpPr>
          <p:nvPr/>
        </p:nvSpPr>
        <p:spPr>
          <a:xfrm>
            <a:off x="3125225" y="4810597"/>
            <a:ext cx="5724526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Assets ,Images, Fonts </a:t>
            </a:r>
          </a:p>
        </p:txBody>
      </p:sp>
    </p:spTree>
    <p:extLst>
      <p:ext uri="{BB962C8B-B14F-4D97-AF65-F5344CB8AC3E}">
        <p14:creationId xmlns:p14="http://schemas.microsoft.com/office/powerpoint/2010/main" val="3828594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B9ACD0-9D2A-49F6-A256-57BF00D2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Responsive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69EF3-8CBF-4966-A4B5-2D626E01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C4A98-63FC-4B65-836E-82224AAF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6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39B-9CEC-48FC-B4FA-2CC9E841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24195"/>
            <a:ext cx="10515600" cy="1122022"/>
          </a:xfrm>
        </p:spPr>
        <p:txBody>
          <a:bodyPr/>
          <a:lstStyle/>
          <a:p>
            <a:r>
              <a:rPr lang="en-IN" dirty="0"/>
              <a:t>1. Know you platform- Device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BFE27-1B26-42A1-BFD1-595D4B51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9B095-3161-4706-B92D-A53E7320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19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963218-31D0-47F2-BA6F-39B5D8D2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75" y="1755518"/>
            <a:ext cx="2930967" cy="4522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286A6C-6B64-4D52-BCCE-0889D19D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68" y="3030315"/>
            <a:ext cx="67532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4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768E9-077E-49BC-ACE4-ED3CFC0A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025B92-ADAA-415C-A70D-34F8712D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833"/>
            <a:ext cx="10515600" cy="1325563"/>
          </a:xfrm>
        </p:spPr>
        <p:txBody>
          <a:bodyPr/>
          <a:lstStyle/>
          <a:p>
            <a:r>
              <a:rPr lang="en-US" dirty="0"/>
              <a:t>Flutter for All Platforms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8967ED-C4DB-46E4-AB4D-F91D1245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49" y="1762371"/>
            <a:ext cx="3215312" cy="41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5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39B-9CEC-48FC-B4FA-2CC9E841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24195"/>
            <a:ext cx="10515600" cy="1122022"/>
          </a:xfrm>
        </p:spPr>
        <p:txBody>
          <a:bodyPr/>
          <a:lstStyle/>
          <a:p>
            <a:r>
              <a:rPr lang="en-IN" dirty="0"/>
              <a:t>2. Container with </a:t>
            </a:r>
            <a:r>
              <a:rPr lang="en-IN" dirty="0" err="1"/>
              <a:t>MediaQuery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BFE27-1B26-42A1-BFD1-595D4B51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9B095-3161-4706-B92D-A53E7320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9CE0AE-816D-4562-AC0B-94E72D46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01" y="2336754"/>
            <a:ext cx="6305550" cy="2828925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926DA4E-1E4F-4FDD-AB7A-E8B42C94F293}"/>
              </a:ext>
            </a:extLst>
          </p:cNvPr>
          <p:cNvSpPr txBox="1">
            <a:spLocks/>
          </p:cNvSpPr>
          <p:nvPr/>
        </p:nvSpPr>
        <p:spPr>
          <a:xfrm>
            <a:off x="2544201" y="5457514"/>
            <a:ext cx="2768028" cy="499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deviceWidth* 0.30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790F301-BC1C-4D64-BDAF-92E1C53F7EAA}"/>
              </a:ext>
            </a:extLst>
          </p:cNvPr>
          <p:cNvSpPr txBox="1">
            <a:spLocks/>
          </p:cNvSpPr>
          <p:nvPr/>
        </p:nvSpPr>
        <p:spPr>
          <a:xfrm>
            <a:off x="7077012" y="5365950"/>
            <a:ext cx="2768028" cy="499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deviceWidth* 0.70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1D799C-849A-4B43-8D6E-33BCCDD62A6D}"/>
              </a:ext>
            </a:extLst>
          </p:cNvPr>
          <p:cNvCxnSpPr/>
          <p:nvPr/>
        </p:nvCxnSpPr>
        <p:spPr>
          <a:xfrm>
            <a:off x="2873829" y="5357241"/>
            <a:ext cx="1619794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224E8-0855-4B37-A24E-631C26A111D0}"/>
              </a:ext>
            </a:extLst>
          </p:cNvPr>
          <p:cNvCxnSpPr>
            <a:cxnSpLocks/>
          </p:cNvCxnSpPr>
          <p:nvPr/>
        </p:nvCxnSpPr>
        <p:spPr>
          <a:xfrm>
            <a:off x="7328263" y="5335468"/>
            <a:ext cx="1214845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35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39B-9CEC-48FC-B4FA-2CC9E841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24195"/>
            <a:ext cx="10515600" cy="1122022"/>
          </a:xfrm>
        </p:spPr>
        <p:txBody>
          <a:bodyPr/>
          <a:lstStyle/>
          <a:p>
            <a:r>
              <a:rPr lang="en-IN" dirty="0"/>
              <a:t>3. Expanded (Row and Column)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BFE27-1B26-42A1-BFD1-595D4B51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9B095-3161-4706-B92D-A53E7320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9CE0AE-816D-4562-AC0B-94E72D46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01" y="2336754"/>
            <a:ext cx="6305550" cy="2828925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926DA4E-1E4F-4FDD-AB7A-E8B42C94F293}"/>
              </a:ext>
            </a:extLst>
          </p:cNvPr>
          <p:cNvSpPr txBox="1">
            <a:spLocks/>
          </p:cNvSpPr>
          <p:nvPr/>
        </p:nvSpPr>
        <p:spPr>
          <a:xfrm>
            <a:off x="3152966" y="5406517"/>
            <a:ext cx="1079400" cy="499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flex: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F239B-D060-4CBB-BB42-24B048CEDD74}"/>
              </a:ext>
            </a:extLst>
          </p:cNvPr>
          <p:cNvSpPr txBox="1">
            <a:spLocks/>
          </p:cNvSpPr>
          <p:nvPr/>
        </p:nvSpPr>
        <p:spPr>
          <a:xfrm>
            <a:off x="5114989" y="5406517"/>
            <a:ext cx="1156019" cy="499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flex: 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A60CFDE-A6DA-4B66-8F8A-B9B04AF3D8C1}"/>
              </a:ext>
            </a:extLst>
          </p:cNvPr>
          <p:cNvSpPr txBox="1">
            <a:spLocks/>
          </p:cNvSpPr>
          <p:nvPr/>
        </p:nvSpPr>
        <p:spPr>
          <a:xfrm>
            <a:off x="7393117" y="5430986"/>
            <a:ext cx="949234" cy="346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flex: 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76D5861-6708-4ADE-9018-0B226D9731DA}"/>
              </a:ext>
            </a:extLst>
          </p:cNvPr>
          <p:cNvSpPr txBox="1">
            <a:spLocks/>
          </p:cNvSpPr>
          <p:nvPr/>
        </p:nvSpPr>
        <p:spPr>
          <a:xfrm>
            <a:off x="8342351" y="5409064"/>
            <a:ext cx="949234" cy="346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flex: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85DE57-F899-4C7B-8F29-5F02F4E50486}"/>
              </a:ext>
            </a:extLst>
          </p:cNvPr>
          <p:cNvCxnSpPr/>
          <p:nvPr/>
        </p:nvCxnSpPr>
        <p:spPr>
          <a:xfrm>
            <a:off x="2891477" y="5298332"/>
            <a:ext cx="1602377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AE95CD-8EDD-4B8F-9C2B-6A6B20F26E34}"/>
              </a:ext>
            </a:extLst>
          </p:cNvPr>
          <p:cNvCxnSpPr>
            <a:cxnSpLocks/>
          </p:cNvCxnSpPr>
          <p:nvPr/>
        </p:nvCxnSpPr>
        <p:spPr>
          <a:xfrm>
            <a:off x="4543738" y="5298332"/>
            <a:ext cx="2721808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C60F26-A1E0-4160-839A-FBC8685707BD}"/>
              </a:ext>
            </a:extLst>
          </p:cNvPr>
          <p:cNvCxnSpPr>
            <a:cxnSpLocks/>
          </p:cNvCxnSpPr>
          <p:nvPr/>
        </p:nvCxnSpPr>
        <p:spPr>
          <a:xfrm>
            <a:off x="7393117" y="5298332"/>
            <a:ext cx="1052901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632B1B-B0E5-4DA7-9A72-04CAC5A1AE6E}"/>
              </a:ext>
            </a:extLst>
          </p:cNvPr>
          <p:cNvCxnSpPr>
            <a:cxnSpLocks/>
          </p:cNvCxnSpPr>
          <p:nvPr/>
        </p:nvCxnSpPr>
        <p:spPr>
          <a:xfrm flipV="1">
            <a:off x="8516143" y="5298332"/>
            <a:ext cx="227263" cy="3521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39B-9CEC-48FC-B4FA-2CC9E841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24195"/>
            <a:ext cx="10515600" cy="1122022"/>
          </a:xfrm>
        </p:spPr>
        <p:txBody>
          <a:bodyPr/>
          <a:lstStyle/>
          <a:p>
            <a:r>
              <a:rPr lang="en-IN" dirty="0"/>
              <a:t>4. Wrap Widget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BFE27-1B26-42A1-BFD1-595D4B51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9B095-3161-4706-B92D-A53E7320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642D3-9471-4688-BB68-B64F07F5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552" y="1939595"/>
            <a:ext cx="4276453" cy="42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6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39B-9CEC-48FC-B4FA-2CC9E841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24195"/>
            <a:ext cx="10515600" cy="1122022"/>
          </a:xfrm>
        </p:spPr>
        <p:txBody>
          <a:bodyPr/>
          <a:lstStyle/>
          <a:p>
            <a:r>
              <a:rPr lang="en-IN" dirty="0"/>
              <a:t>5. Is that all for responsive Widget?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BFE27-1B26-42A1-BFD1-595D4B51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9B095-3161-4706-B92D-A53E7320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707D-B160-4BAB-89E2-EC6509407751}"/>
              </a:ext>
            </a:extLst>
          </p:cNvPr>
          <p:cNvSpPr txBox="1">
            <a:spLocks/>
          </p:cNvSpPr>
          <p:nvPr/>
        </p:nvSpPr>
        <p:spPr>
          <a:xfrm>
            <a:off x="1141286" y="2178527"/>
            <a:ext cx="2908200" cy="4717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There is more…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396554-BB51-449A-A18A-BF8D7003718C}"/>
              </a:ext>
            </a:extLst>
          </p:cNvPr>
          <p:cNvSpPr txBox="1">
            <a:spLocks/>
          </p:cNvSpPr>
          <p:nvPr/>
        </p:nvSpPr>
        <p:spPr>
          <a:xfrm>
            <a:off x="1141286" y="2746722"/>
            <a:ext cx="7044771" cy="4717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hlinkClick r:id="rId2"/>
              </a:rPr>
              <a:t>https://flutter.dev/docs/development/ui/layout/responsive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9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46AB-40B8-414B-AF6D-FDB66196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04" y="766141"/>
            <a:ext cx="8275265" cy="861324"/>
          </a:xfrm>
        </p:spPr>
        <p:txBody>
          <a:bodyPr>
            <a:normAutofit fontScale="90000"/>
          </a:bodyPr>
          <a:lstStyle/>
          <a:p>
            <a:r>
              <a:rPr lang="en-IN" dirty="0"/>
              <a:t>Responsive for Web and Desktop 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0A36-8CD9-443F-B477-E6DF04C1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884BB-F686-4F5A-97DE-3BF913D6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0713D8-809C-4FEF-A0FD-59888EEC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96" y="1627465"/>
            <a:ext cx="4581873" cy="4581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03151-81B0-4697-BE36-22F787CD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22" y="1580626"/>
            <a:ext cx="4741797" cy="47417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7952E3-A685-4274-90DE-D33799E4E66D}"/>
              </a:ext>
            </a:extLst>
          </p:cNvPr>
          <p:cNvSpPr txBox="1">
            <a:spLocks/>
          </p:cNvSpPr>
          <p:nvPr/>
        </p:nvSpPr>
        <p:spPr>
          <a:xfrm>
            <a:off x="2555799" y="5994474"/>
            <a:ext cx="2128494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Screen 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0B6FF3-5A69-49D1-8BE0-B4081B1B9A11}"/>
              </a:ext>
            </a:extLst>
          </p:cNvPr>
          <p:cNvSpPr txBox="1">
            <a:spLocks/>
          </p:cNvSpPr>
          <p:nvPr/>
        </p:nvSpPr>
        <p:spPr>
          <a:xfrm>
            <a:off x="7507708" y="6033761"/>
            <a:ext cx="2128494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Screen 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EA0A4F-28AA-4B4F-9EBC-97598735DC36}"/>
              </a:ext>
            </a:extLst>
          </p:cNvPr>
          <p:cNvCxnSpPr>
            <a:cxnSpLocks/>
          </p:cNvCxnSpPr>
          <p:nvPr/>
        </p:nvCxnSpPr>
        <p:spPr>
          <a:xfrm>
            <a:off x="1844856" y="3152693"/>
            <a:ext cx="1150892" cy="185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5B923602-B18F-4D21-B670-BCCA84B3DF20}"/>
              </a:ext>
            </a:extLst>
          </p:cNvPr>
          <p:cNvSpPr txBox="1">
            <a:spLocks/>
          </p:cNvSpPr>
          <p:nvPr/>
        </p:nvSpPr>
        <p:spPr>
          <a:xfrm>
            <a:off x="278748" y="2488789"/>
            <a:ext cx="2277051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Widget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29C9F5-5A43-4A69-9D5A-FE4E1B45FAE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978537" y="2465084"/>
            <a:ext cx="1036320" cy="426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26EA771D-BE27-4A7A-BAA4-CE099481B7C9}"/>
              </a:ext>
            </a:extLst>
          </p:cNvPr>
          <p:cNvSpPr txBox="1">
            <a:spLocks/>
          </p:cNvSpPr>
          <p:nvPr/>
        </p:nvSpPr>
        <p:spPr>
          <a:xfrm>
            <a:off x="10014857" y="2160841"/>
            <a:ext cx="2060560" cy="608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Widget 2</a:t>
            </a:r>
          </a:p>
        </p:txBody>
      </p:sp>
    </p:spTree>
    <p:extLst>
      <p:ext uri="{BB962C8B-B14F-4D97-AF65-F5344CB8AC3E}">
        <p14:creationId xmlns:p14="http://schemas.microsoft.com/office/powerpoint/2010/main" val="398599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46AB-40B8-414B-AF6D-FDB66196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04" y="766141"/>
            <a:ext cx="8275265" cy="861324"/>
          </a:xfrm>
        </p:spPr>
        <p:txBody>
          <a:bodyPr>
            <a:normAutofit/>
          </a:bodyPr>
          <a:lstStyle/>
          <a:p>
            <a:r>
              <a:rPr lang="en-IN" dirty="0"/>
              <a:t>Cont...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0A36-8CD9-443F-B477-E6DF04C1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884BB-F686-4F5A-97DE-3BF913D6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0713D8-809C-4FEF-A0FD-59888EEC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21" y="1658997"/>
            <a:ext cx="4581873" cy="4581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03151-81B0-4697-BE36-22F787CD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14" y="1658997"/>
            <a:ext cx="4645014" cy="464501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7952E3-A685-4274-90DE-D33799E4E66D}"/>
              </a:ext>
            </a:extLst>
          </p:cNvPr>
          <p:cNvSpPr txBox="1">
            <a:spLocks/>
          </p:cNvSpPr>
          <p:nvPr/>
        </p:nvSpPr>
        <p:spPr>
          <a:xfrm>
            <a:off x="5583795" y="6037248"/>
            <a:ext cx="2128494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Screen 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EA0A4F-28AA-4B4F-9EBC-97598735DC36}"/>
              </a:ext>
            </a:extLst>
          </p:cNvPr>
          <p:cNvCxnSpPr>
            <a:cxnSpLocks/>
          </p:cNvCxnSpPr>
          <p:nvPr/>
        </p:nvCxnSpPr>
        <p:spPr>
          <a:xfrm>
            <a:off x="1844856" y="3152693"/>
            <a:ext cx="2773968" cy="5606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5B923602-B18F-4D21-B670-BCCA84B3DF20}"/>
              </a:ext>
            </a:extLst>
          </p:cNvPr>
          <p:cNvSpPr txBox="1">
            <a:spLocks/>
          </p:cNvSpPr>
          <p:nvPr/>
        </p:nvSpPr>
        <p:spPr>
          <a:xfrm>
            <a:off x="836097" y="2465264"/>
            <a:ext cx="2277051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Widget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29C9F5-5A43-4A69-9D5A-FE4E1B45FAEC}"/>
              </a:ext>
            </a:extLst>
          </p:cNvPr>
          <p:cNvCxnSpPr>
            <a:cxnSpLocks/>
          </p:cNvCxnSpPr>
          <p:nvPr/>
        </p:nvCxnSpPr>
        <p:spPr>
          <a:xfrm flipH="1">
            <a:off x="8298939" y="2940367"/>
            <a:ext cx="1036320" cy="426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26EA771D-BE27-4A7A-BAA4-CE099481B7C9}"/>
              </a:ext>
            </a:extLst>
          </p:cNvPr>
          <p:cNvSpPr txBox="1">
            <a:spLocks/>
          </p:cNvSpPr>
          <p:nvPr/>
        </p:nvSpPr>
        <p:spPr>
          <a:xfrm>
            <a:off x="9381128" y="2667656"/>
            <a:ext cx="2060560" cy="608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Widget 2</a:t>
            </a:r>
          </a:p>
        </p:txBody>
      </p:sp>
    </p:spTree>
    <p:extLst>
      <p:ext uri="{BB962C8B-B14F-4D97-AF65-F5344CB8AC3E}">
        <p14:creationId xmlns:p14="http://schemas.microsoft.com/office/powerpoint/2010/main" val="17554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46AB-40B8-414B-AF6D-FDB66196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04" y="766141"/>
            <a:ext cx="8780362" cy="861324"/>
          </a:xfrm>
        </p:spPr>
        <p:txBody>
          <a:bodyPr>
            <a:normAutofit/>
          </a:bodyPr>
          <a:lstStyle/>
          <a:p>
            <a:r>
              <a:rPr lang="en-IN" dirty="0"/>
              <a:t>Email App- Web and Desktop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0A36-8CD9-443F-B477-E6DF04C1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884BB-F686-4F5A-97DE-3BF913D6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89E3E-B0D9-4167-A598-DD6F44855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022" y="1969164"/>
            <a:ext cx="5467350" cy="38766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D973CA-9AD1-4135-94F1-6AB21F9F16F1}"/>
              </a:ext>
            </a:extLst>
          </p:cNvPr>
          <p:cNvSpPr txBox="1">
            <a:spLocks/>
          </p:cNvSpPr>
          <p:nvPr/>
        </p:nvSpPr>
        <p:spPr>
          <a:xfrm>
            <a:off x="4741650" y="5968348"/>
            <a:ext cx="1911699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Screen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4D4CF9-FC6B-494D-8C90-352F1859B1C8}"/>
              </a:ext>
            </a:extLst>
          </p:cNvPr>
          <p:cNvCxnSpPr>
            <a:cxnSpLocks/>
          </p:cNvCxnSpPr>
          <p:nvPr/>
        </p:nvCxnSpPr>
        <p:spPr>
          <a:xfrm>
            <a:off x="1810022" y="3655423"/>
            <a:ext cx="1923658" cy="77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927F16-61AC-4502-BBE0-EB97CEC5FB9A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628709" y="3405051"/>
            <a:ext cx="2204749" cy="289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A6946D0-1BA7-4509-878C-E2F3D8DA1BB4}"/>
              </a:ext>
            </a:extLst>
          </p:cNvPr>
          <p:cNvSpPr/>
          <p:nvPr/>
        </p:nvSpPr>
        <p:spPr>
          <a:xfrm>
            <a:off x="3465850" y="2307771"/>
            <a:ext cx="1581583" cy="315250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898514-DE6F-40EA-848E-928C3A20729A}"/>
              </a:ext>
            </a:extLst>
          </p:cNvPr>
          <p:cNvSpPr/>
          <p:nvPr/>
        </p:nvSpPr>
        <p:spPr>
          <a:xfrm>
            <a:off x="5146766" y="2307771"/>
            <a:ext cx="2725783" cy="3152503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592509-5077-4A7A-8D0D-8465B9F8D852}"/>
              </a:ext>
            </a:extLst>
          </p:cNvPr>
          <p:cNvSpPr txBox="1">
            <a:spLocks/>
          </p:cNvSpPr>
          <p:nvPr/>
        </p:nvSpPr>
        <p:spPr>
          <a:xfrm>
            <a:off x="370355" y="3698205"/>
            <a:ext cx="2277051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Widget 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F80D7ED-AF53-4CE0-885F-37636EDC32AC}"/>
              </a:ext>
            </a:extLst>
          </p:cNvPr>
          <p:cNvSpPr txBox="1">
            <a:spLocks/>
          </p:cNvSpPr>
          <p:nvPr/>
        </p:nvSpPr>
        <p:spPr>
          <a:xfrm>
            <a:off x="9833458" y="3077102"/>
            <a:ext cx="2277051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Widget 2</a:t>
            </a:r>
          </a:p>
        </p:txBody>
      </p:sp>
    </p:spTree>
    <p:extLst>
      <p:ext uri="{BB962C8B-B14F-4D97-AF65-F5344CB8AC3E}">
        <p14:creationId xmlns:p14="http://schemas.microsoft.com/office/powerpoint/2010/main" val="1611416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B9ACD0-9D2A-49F6-A256-57BF00D2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2316701"/>
            <a:ext cx="7920951" cy="1500187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sz="5400" b="1" dirty="0"/>
              <a:t>Demo of Navoki Notes </a:t>
            </a:r>
            <a:br>
              <a:rPr lang="en-US" sz="5400" b="1" dirty="0"/>
            </a:br>
            <a:r>
              <a:rPr lang="en-US" sz="5400" b="1" dirty="0"/>
              <a:t>(Flutter + Firebase)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C4A98-63FC-4B65-836E-82224AAF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6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EE2B-45D8-499A-B063-6D9780DF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3057FAC-0A23-43CB-B94A-20D21FDD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415"/>
            <a:ext cx="10998666" cy="1325563"/>
          </a:xfrm>
        </p:spPr>
        <p:txBody>
          <a:bodyPr/>
          <a:lstStyle/>
          <a:p>
            <a:r>
              <a:rPr lang="en-IN" dirty="0"/>
              <a:t>Cross-platform with Flutter - </a:t>
            </a:r>
            <a:r>
              <a:rPr lang="en-IN" dirty="0">
                <a:solidFill>
                  <a:schemeClr val="tx2"/>
                </a:solidFill>
              </a:rPr>
              <a:t>Navoki Notes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49EF7F-E8F2-46BA-9036-1BBCBD87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22" y="2367698"/>
            <a:ext cx="1899518" cy="23172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AA9FB7-130F-446F-BC9E-729E03422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293" y="2114620"/>
            <a:ext cx="3475824" cy="23172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CF099-87FD-4375-BF96-7E4E4646B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63" y="2610712"/>
            <a:ext cx="2451776" cy="1636576"/>
          </a:xfrm>
          <a:prstGeom prst="rect">
            <a:avLst/>
          </a:prstGeom>
        </p:spPr>
      </p:pic>
      <p:sp>
        <p:nvSpPr>
          <p:cNvPr id="21" name="Title 13">
            <a:extLst>
              <a:ext uri="{FF2B5EF4-FFF2-40B4-BE49-F238E27FC236}">
                <a16:creationId xmlns:a16="http://schemas.microsoft.com/office/drawing/2014/main" id="{5F42729E-98B8-4CDF-8CB3-808CCA765521}"/>
              </a:ext>
            </a:extLst>
          </p:cNvPr>
          <p:cNvSpPr txBox="1">
            <a:spLocks/>
          </p:cNvSpPr>
          <p:nvPr/>
        </p:nvSpPr>
        <p:spPr>
          <a:xfrm>
            <a:off x="398535" y="4801434"/>
            <a:ext cx="2456492" cy="84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Mobile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(Android, iOS)</a:t>
            </a:r>
          </a:p>
        </p:txBody>
      </p:sp>
      <p:sp>
        <p:nvSpPr>
          <p:cNvPr id="23" name="Title 13">
            <a:extLst>
              <a:ext uri="{FF2B5EF4-FFF2-40B4-BE49-F238E27FC236}">
                <a16:creationId xmlns:a16="http://schemas.microsoft.com/office/drawing/2014/main" id="{BF3F7C1E-1AE7-46FF-8DFB-EF91376FF4DC}"/>
              </a:ext>
            </a:extLst>
          </p:cNvPr>
          <p:cNvSpPr txBox="1">
            <a:spLocks/>
          </p:cNvSpPr>
          <p:nvPr/>
        </p:nvSpPr>
        <p:spPr>
          <a:xfrm>
            <a:off x="3984216" y="4684912"/>
            <a:ext cx="3879623" cy="959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Desktop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(</a:t>
            </a:r>
            <a:r>
              <a:rPr lang="en-IN" sz="3200" dirty="0" err="1"/>
              <a:t>Windows,macOS,Linux</a:t>
            </a:r>
            <a:r>
              <a:rPr lang="en-IN" sz="3200" dirty="0"/>
              <a:t>)</a:t>
            </a:r>
          </a:p>
        </p:txBody>
      </p:sp>
      <p:sp>
        <p:nvSpPr>
          <p:cNvPr id="25" name="Title 13">
            <a:extLst>
              <a:ext uri="{FF2B5EF4-FFF2-40B4-BE49-F238E27FC236}">
                <a16:creationId xmlns:a16="http://schemas.microsoft.com/office/drawing/2014/main" id="{914C4C09-30A9-41EB-8108-0D9983E4DC44}"/>
              </a:ext>
            </a:extLst>
          </p:cNvPr>
          <p:cNvSpPr txBox="1">
            <a:spLocks/>
          </p:cNvSpPr>
          <p:nvPr/>
        </p:nvSpPr>
        <p:spPr>
          <a:xfrm>
            <a:off x="9516951" y="4514715"/>
            <a:ext cx="1725816" cy="673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200" dirty="0"/>
              <a:t>Web/PWA</a:t>
            </a:r>
          </a:p>
        </p:txBody>
      </p:sp>
    </p:spTree>
    <p:extLst>
      <p:ext uri="{BB962C8B-B14F-4D97-AF65-F5344CB8AC3E}">
        <p14:creationId xmlns:p14="http://schemas.microsoft.com/office/powerpoint/2010/main" val="166049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A69B-22B2-4021-9621-A2CE32B3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D16FD-CED6-4DE1-8BCE-B2C924A3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73E619-6CBB-4A38-AB9A-A408AD76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0" y="1876698"/>
            <a:ext cx="1852749" cy="370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28955B-AE29-4C75-BAA1-8000F336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729" y="1876696"/>
            <a:ext cx="1852750" cy="3705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20615B-944B-40DB-891A-B86B529F2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68" y="1862348"/>
            <a:ext cx="1859924" cy="37198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0352AC-3DA7-41EF-9A2B-0B78DF234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0104" y="1862347"/>
            <a:ext cx="1859924" cy="3719847"/>
          </a:xfrm>
          <a:prstGeom prst="rect">
            <a:avLst/>
          </a:prstGeom>
        </p:spPr>
      </p:pic>
      <p:sp>
        <p:nvSpPr>
          <p:cNvPr id="21" name="Title 13">
            <a:extLst>
              <a:ext uri="{FF2B5EF4-FFF2-40B4-BE49-F238E27FC236}">
                <a16:creationId xmlns:a16="http://schemas.microsoft.com/office/drawing/2014/main" id="{D540353A-2178-4DB9-8CFD-044CBCBEC015}"/>
              </a:ext>
            </a:extLst>
          </p:cNvPr>
          <p:cNvSpPr txBox="1">
            <a:spLocks/>
          </p:cNvSpPr>
          <p:nvPr/>
        </p:nvSpPr>
        <p:spPr>
          <a:xfrm>
            <a:off x="928800" y="5582446"/>
            <a:ext cx="1859924" cy="58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/>
              <a:t>Notes List</a:t>
            </a:r>
          </a:p>
        </p:txBody>
      </p:sp>
      <p:sp>
        <p:nvSpPr>
          <p:cNvPr id="23" name="Title 13">
            <a:extLst>
              <a:ext uri="{FF2B5EF4-FFF2-40B4-BE49-F238E27FC236}">
                <a16:creationId xmlns:a16="http://schemas.microsoft.com/office/drawing/2014/main" id="{EFEF9A6B-0413-42D6-A148-5F8DB3750C16}"/>
              </a:ext>
            </a:extLst>
          </p:cNvPr>
          <p:cNvSpPr txBox="1">
            <a:spLocks/>
          </p:cNvSpPr>
          <p:nvPr/>
        </p:nvSpPr>
        <p:spPr>
          <a:xfrm>
            <a:off x="3772729" y="5582194"/>
            <a:ext cx="1859924" cy="58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/>
              <a:t>Dark Theme</a:t>
            </a:r>
          </a:p>
        </p:txBody>
      </p:sp>
      <p:sp>
        <p:nvSpPr>
          <p:cNvPr id="25" name="Title 13">
            <a:extLst>
              <a:ext uri="{FF2B5EF4-FFF2-40B4-BE49-F238E27FC236}">
                <a16:creationId xmlns:a16="http://schemas.microsoft.com/office/drawing/2014/main" id="{6EF0D81F-3B85-4292-B662-A4CB61E0D50F}"/>
              </a:ext>
            </a:extLst>
          </p:cNvPr>
          <p:cNvSpPr txBox="1">
            <a:spLocks/>
          </p:cNvSpPr>
          <p:nvPr/>
        </p:nvSpPr>
        <p:spPr>
          <a:xfrm>
            <a:off x="6454242" y="5598374"/>
            <a:ext cx="1859924" cy="58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/>
              <a:t>Add Note</a:t>
            </a:r>
          </a:p>
        </p:txBody>
      </p:sp>
      <p:sp>
        <p:nvSpPr>
          <p:cNvPr id="27" name="Title 13">
            <a:extLst>
              <a:ext uri="{FF2B5EF4-FFF2-40B4-BE49-F238E27FC236}">
                <a16:creationId xmlns:a16="http://schemas.microsoft.com/office/drawing/2014/main" id="{4583DB22-EF73-43AD-97BC-C8252C2571C4}"/>
              </a:ext>
            </a:extLst>
          </p:cNvPr>
          <p:cNvSpPr txBox="1">
            <a:spLocks/>
          </p:cNvSpPr>
          <p:nvPr/>
        </p:nvSpPr>
        <p:spPr>
          <a:xfrm>
            <a:off x="9163061" y="5598374"/>
            <a:ext cx="1859924" cy="58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/>
              <a:t>Note </a:t>
            </a:r>
            <a:r>
              <a:rPr lang="en-IN" sz="2400" dirty="0" err="1"/>
              <a:t>Color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3234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658DA6B7-FEAD-414A-9DB7-F9AEC76D0008}"/>
              </a:ext>
            </a:extLst>
          </p:cNvPr>
          <p:cNvSpPr txBox="1">
            <a:spLocks/>
          </p:cNvSpPr>
          <p:nvPr/>
        </p:nvSpPr>
        <p:spPr>
          <a:xfrm>
            <a:off x="5236067" y="2206229"/>
            <a:ext cx="6143376" cy="167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- Mobile Solution Architect at EnrichAI.com</a:t>
            </a:r>
            <a:br>
              <a:rPr lang="en-US" sz="2400" dirty="0"/>
            </a:br>
            <a:r>
              <a:rPr lang="en-US" sz="2400" dirty="0"/>
              <a:t>- Founder at Navoki.com</a:t>
            </a:r>
            <a:br>
              <a:rPr lang="en-US" sz="2400" dirty="0"/>
            </a:br>
            <a:r>
              <a:rPr lang="en-US" sz="2400" dirty="0"/>
              <a:t>- Android, Flutter, Dart</a:t>
            </a:r>
            <a:br>
              <a:rPr lang="en-US" sz="2400" dirty="0"/>
            </a:br>
            <a:r>
              <a:rPr lang="en-US" sz="2400" dirty="0"/>
              <a:t>- Youtuber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7378134-BBE3-4120-8735-982F63CB627E}"/>
              </a:ext>
            </a:extLst>
          </p:cNvPr>
          <p:cNvSpPr txBox="1">
            <a:spLocks/>
          </p:cNvSpPr>
          <p:nvPr/>
        </p:nvSpPr>
        <p:spPr>
          <a:xfrm>
            <a:off x="5236067" y="1468491"/>
            <a:ext cx="4535670" cy="6018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Shivam Srivastava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FEA72-2DD5-41B2-A165-864AF077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59" y="1342615"/>
            <a:ext cx="3179036" cy="31790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2B604CAE-453B-4A07-8449-45C45D48ED90}"/>
              </a:ext>
            </a:extLst>
          </p:cNvPr>
          <p:cNvSpPr txBox="1">
            <a:spLocks/>
          </p:cNvSpPr>
          <p:nvPr/>
        </p:nvSpPr>
        <p:spPr>
          <a:xfrm>
            <a:off x="5368955" y="5137264"/>
            <a:ext cx="2276870" cy="369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youtube.com/</a:t>
            </a:r>
            <a:r>
              <a:rPr lang="en-US" sz="2400" dirty="0" err="1">
                <a:solidFill>
                  <a:schemeClr val="bg1"/>
                </a:solidFill>
              </a:rPr>
              <a:t>navoki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E3E5FE-D436-471C-BCBE-A1E3BDAC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77" y="4409292"/>
            <a:ext cx="543325" cy="543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B9DCAA-CA31-4CB1-83FE-77039CF1D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461" y="4412123"/>
            <a:ext cx="491926" cy="491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B08ADC-5A3B-4F34-BCE5-4FD814D19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514" y="4395277"/>
            <a:ext cx="587284" cy="5872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C37A3B-6EF3-4AAE-8B97-8054850B7B2A}"/>
              </a:ext>
            </a:extLst>
          </p:cNvPr>
          <p:cNvSpPr txBox="1"/>
          <p:nvPr/>
        </p:nvSpPr>
        <p:spPr>
          <a:xfrm>
            <a:off x="5319796" y="3972190"/>
            <a:ext cx="611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Follow Me: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F71DCC8-1B64-406A-80BC-950D3424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522" y="5049544"/>
            <a:ext cx="451198" cy="451198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8D74BA13-D4A2-487A-9C7C-207DFC8263E7}"/>
              </a:ext>
            </a:extLst>
          </p:cNvPr>
          <p:cNvSpPr txBox="1">
            <a:spLocks/>
          </p:cNvSpPr>
          <p:nvPr/>
        </p:nvSpPr>
        <p:spPr>
          <a:xfrm>
            <a:off x="5319796" y="4537801"/>
            <a:ext cx="1998039" cy="488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@theshivamlko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CB546CD-CBD0-4B47-8B20-569E7ADB8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636" y="5649718"/>
            <a:ext cx="372084" cy="372084"/>
          </a:xfrm>
          <a:prstGeom prst="rect">
            <a:avLst/>
          </a:prstGeom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D1B39DDD-C632-40DF-B0B0-EB0851B10023}"/>
              </a:ext>
            </a:extLst>
          </p:cNvPr>
          <p:cNvSpPr txBox="1">
            <a:spLocks/>
          </p:cNvSpPr>
          <p:nvPr/>
        </p:nvSpPr>
        <p:spPr>
          <a:xfrm>
            <a:off x="5355257" y="5672973"/>
            <a:ext cx="2134979" cy="369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navoki.com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6950C72-5BFF-4A4C-889B-58F95D784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7299" y="4372257"/>
            <a:ext cx="587284" cy="5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1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3C01-EB29-4146-9293-96012B4C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Backend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A0CBB-838A-46D3-85DF-8F3F9518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12DE0-281B-4372-BA67-E6BD5C92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C76754-6CE6-47F3-8D11-D796F921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87" y="2640088"/>
            <a:ext cx="1875668" cy="1875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27D082-1EE9-4B35-9518-E8661955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48" y="2515591"/>
            <a:ext cx="1888063" cy="1888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3B1559-0BD9-431F-9BB0-FE78D671D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88" y="2484968"/>
            <a:ext cx="1888063" cy="188806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D7C5247-EF64-4550-8E62-FC8CE3434620}"/>
              </a:ext>
            </a:extLst>
          </p:cNvPr>
          <p:cNvSpPr txBox="1">
            <a:spLocks/>
          </p:cNvSpPr>
          <p:nvPr/>
        </p:nvSpPr>
        <p:spPr>
          <a:xfrm>
            <a:off x="3539156" y="2995443"/>
            <a:ext cx="748790" cy="92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+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79C5472-5D27-4A99-9514-789B73EC636F}"/>
              </a:ext>
            </a:extLst>
          </p:cNvPr>
          <p:cNvSpPr txBox="1">
            <a:spLocks/>
          </p:cNvSpPr>
          <p:nvPr/>
        </p:nvSpPr>
        <p:spPr>
          <a:xfrm>
            <a:off x="7115148" y="2964822"/>
            <a:ext cx="868243" cy="92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+</a:t>
            </a:r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813F414E-6082-4DDD-A207-9FF0E912A0B1}"/>
              </a:ext>
            </a:extLst>
          </p:cNvPr>
          <p:cNvSpPr txBox="1">
            <a:spLocks/>
          </p:cNvSpPr>
          <p:nvPr/>
        </p:nvSpPr>
        <p:spPr>
          <a:xfrm>
            <a:off x="928800" y="4808243"/>
            <a:ext cx="2456492" cy="84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Flutter</a:t>
            </a:r>
          </a:p>
        </p:txBody>
      </p:sp>
      <p:sp>
        <p:nvSpPr>
          <p:cNvPr id="23" name="Title 13">
            <a:extLst>
              <a:ext uri="{FF2B5EF4-FFF2-40B4-BE49-F238E27FC236}">
                <a16:creationId xmlns:a16="http://schemas.microsoft.com/office/drawing/2014/main" id="{FF24FEFD-9AC3-4662-8EB3-E9C8A0BD8C0E}"/>
              </a:ext>
            </a:extLst>
          </p:cNvPr>
          <p:cNvSpPr txBox="1">
            <a:spLocks/>
          </p:cNvSpPr>
          <p:nvPr/>
        </p:nvSpPr>
        <p:spPr>
          <a:xfrm>
            <a:off x="4206242" y="4808243"/>
            <a:ext cx="3187336" cy="84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Authentication</a:t>
            </a:r>
          </a:p>
        </p:txBody>
      </p:sp>
      <p:sp>
        <p:nvSpPr>
          <p:cNvPr id="25" name="Title 13">
            <a:extLst>
              <a:ext uri="{FF2B5EF4-FFF2-40B4-BE49-F238E27FC236}">
                <a16:creationId xmlns:a16="http://schemas.microsoft.com/office/drawing/2014/main" id="{27CEEFE3-E3DD-41C6-BBFD-6891E32C56AE}"/>
              </a:ext>
            </a:extLst>
          </p:cNvPr>
          <p:cNvSpPr txBox="1">
            <a:spLocks/>
          </p:cNvSpPr>
          <p:nvPr/>
        </p:nvSpPr>
        <p:spPr>
          <a:xfrm>
            <a:off x="7983391" y="4629245"/>
            <a:ext cx="2767340" cy="1022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Cloud</a:t>
            </a:r>
            <a:br>
              <a:rPr lang="en-IN" sz="3200" dirty="0"/>
            </a:br>
            <a:r>
              <a:rPr lang="en-IN" sz="3200" dirty="0" err="1"/>
              <a:t>Firestore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5320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4E8F-824D-4A20-9790-DCA43945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Source - </a:t>
            </a:r>
            <a:r>
              <a:rPr lang="en-IN" dirty="0">
                <a:solidFill>
                  <a:schemeClr val="tx2"/>
                </a:solidFill>
              </a:rPr>
              <a:t>Navoki Notes</a:t>
            </a:r>
            <a:r>
              <a:rPr lang="en-IN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B3C75-F519-49FC-8034-738CF118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6BF12-297E-4577-94D0-2C5B9EEB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68" y="3099724"/>
            <a:ext cx="1018924" cy="1018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3633D4-E385-441D-A746-8DD41C66D748}"/>
              </a:ext>
            </a:extLst>
          </p:cNvPr>
          <p:cNvSpPr txBox="1"/>
          <p:nvPr/>
        </p:nvSpPr>
        <p:spPr>
          <a:xfrm>
            <a:off x="2771501" y="3285976"/>
            <a:ext cx="5118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hlinkClick r:id="rId3"/>
              </a:rPr>
              <a:t>https://github.com/theshivamlko/navoki_notes</a:t>
            </a:r>
            <a:endParaRPr lang="en-IN" b="1" dirty="0"/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8AD64701-F500-4A28-AACB-93ACA65F365C}"/>
              </a:ext>
            </a:extLst>
          </p:cNvPr>
          <p:cNvSpPr txBox="1">
            <a:spLocks/>
          </p:cNvSpPr>
          <p:nvPr/>
        </p:nvSpPr>
        <p:spPr>
          <a:xfrm>
            <a:off x="3349783" y="2238980"/>
            <a:ext cx="3021123" cy="625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Star the Repo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B8632-27E4-46CA-84EE-508A80CB1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33" y="4675996"/>
            <a:ext cx="19050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7D852A5-C407-434E-9F34-F0DB2FA6B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5735" y="4659659"/>
            <a:ext cx="17335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31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48F5-CC41-40BD-A61E-EE7A30DB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OLDEST Question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1F7FB9-7CF6-45FF-9CB0-67389F10B4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28964" y="301119"/>
            <a:ext cx="1691124" cy="2382846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1AF5-4B32-433E-9E7E-8610A8B4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E037B-EE14-4FE8-AF2D-2E2EC49CF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AEB875-1BC0-48AB-9502-0BCCE0FFBD46}"/>
              </a:ext>
            </a:extLst>
          </p:cNvPr>
          <p:cNvSpPr txBox="1">
            <a:spLocks/>
          </p:cNvSpPr>
          <p:nvPr/>
        </p:nvSpPr>
        <p:spPr>
          <a:xfrm>
            <a:off x="1863635" y="2989366"/>
            <a:ext cx="7872547" cy="1572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000" dirty="0"/>
              <a:t>Is Flutter ready for Production?</a:t>
            </a:r>
          </a:p>
        </p:txBody>
      </p:sp>
    </p:spTree>
    <p:extLst>
      <p:ext uri="{BB962C8B-B14F-4D97-AF65-F5344CB8AC3E}">
        <p14:creationId xmlns:p14="http://schemas.microsoft.com/office/powerpoint/2010/main" val="126768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78CE-BD54-4E1F-9211-3A46F953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to Use?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8BA48-5671-418F-9552-BD70A514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45BAB3-F11A-43C6-ADDC-4859C86A599E}"/>
              </a:ext>
            </a:extLst>
          </p:cNvPr>
          <p:cNvSpPr txBox="1">
            <a:spLocks/>
          </p:cNvSpPr>
          <p:nvPr/>
        </p:nvSpPr>
        <p:spPr>
          <a:xfrm>
            <a:off x="928800" y="2139340"/>
            <a:ext cx="5341371" cy="856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2"/>
                </a:solidFill>
              </a:rPr>
              <a:t>Business Prototypes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AC9A05-0043-4A8D-B3CB-EBF794E510E5}"/>
              </a:ext>
            </a:extLst>
          </p:cNvPr>
          <p:cNvSpPr txBox="1">
            <a:spLocks/>
          </p:cNvSpPr>
          <p:nvPr/>
        </p:nvSpPr>
        <p:spPr>
          <a:xfrm>
            <a:off x="963634" y="2956561"/>
            <a:ext cx="5341371" cy="856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2"/>
                </a:solidFill>
              </a:rPr>
              <a:t>Portfolios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7D4BD89-8C32-45AE-835F-6DEB52DB6C3F}"/>
              </a:ext>
            </a:extLst>
          </p:cNvPr>
          <p:cNvSpPr txBox="1">
            <a:spLocks/>
          </p:cNvSpPr>
          <p:nvPr/>
        </p:nvSpPr>
        <p:spPr>
          <a:xfrm>
            <a:off x="963634" y="3715639"/>
            <a:ext cx="5341371" cy="856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2"/>
                </a:solidFill>
              </a:rPr>
              <a:t>Landing Pages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0ABE346-F673-4002-8F4F-2C226B312BAC}"/>
              </a:ext>
            </a:extLst>
          </p:cNvPr>
          <p:cNvSpPr txBox="1">
            <a:spLocks/>
          </p:cNvSpPr>
          <p:nvPr/>
        </p:nvSpPr>
        <p:spPr>
          <a:xfrm>
            <a:off x="963633" y="4526745"/>
            <a:ext cx="9756617" cy="856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2"/>
                </a:solidFill>
              </a:rPr>
              <a:t>Admin Panels ( Charts, Reports etc.)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AA43EB-8F97-4959-90B7-985E33C1A4D2}"/>
              </a:ext>
            </a:extLst>
          </p:cNvPr>
          <p:cNvSpPr txBox="1">
            <a:spLocks/>
          </p:cNvSpPr>
          <p:nvPr/>
        </p:nvSpPr>
        <p:spPr>
          <a:xfrm>
            <a:off x="963634" y="5240946"/>
            <a:ext cx="3155520" cy="947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tx2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4180407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EE2B-45D8-499A-B063-6D9780DF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3057FAC-0A23-43CB-B94A-20D21FDD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415"/>
            <a:ext cx="10998666" cy="1325563"/>
          </a:xfrm>
        </p:spPr>
        <p:txBody>
          <a:bodyPr/>
          <a:lstStyle/>
          <a:p>
            <a:r>
              <a:rPr lang="en-IN" sz="4000" dirty="0"/>
              <a:t>Production?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49EF7F-E8F2-46BA-9036-1BBCBD87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22" y="2367698"/>
            <a:ext cx="1899518" cy="23172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AA9FB7-130F-446F-BC9E-729E03422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827" y="2367698"/>
            <a:ext cx="3475824" cy="2317214"/>
          </a:xfrm>
          <a:prstGeom prst="rect">
            <a:avLst/>
          </a:prstGeom>
        </p:spPr>
      </p:pic>
      <p:sp>
        <p:nvSpPr>
          <p:cNvPr id="21" name="Title 13">
            <a:extLst>
              <a:ext uri="{FF2B5EF4-FFF2-40B4-BE49-F238E27FC236}">
                <a16:creationId xmlns:a16="http://schemas.microsoft.com/office/drawing/2014/main" id="{5F42729E-98B8-4CDF-8CB3-808CCA765521}"/>
              </a:ext>
            </a:extLst>
          </p:cNvPr>
          <p:cNvSpPr txBox="1">
            <a:spLocks/>
          </p:cNvSpPr>
          <p:nvPr/>
        </p:nvSpPr>
        <p:spPr>
          <a:xfrm>
            <a:off x="398535" y="4801434"/>
            <a:ext cx="3058768" cy="84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Mobile - YES</a:t>
            </a:r>
          </a:p>
        </p:txBody>
      </p:sp>
      <p:sp>
        <p:nvSpPr>
          <p:cNvPr id="23" name="Title 13">
            <a:extLst>
              <a:ext uri="{FF2B5EF4-FFF2-40B4-BE49-F238E27FC236}">
                <a16:creationId xmlns:a16="http://schemas.microsoft.com/office/drawing/2014/main" id="{BF3F7C1E-1AE7-46FF-8DFB-EF91376FF4DC}"/>
              </a:ext>
            </a:extLst>
          </p:cNvPr>
          <p:cNvSpPr txBox="1">
            <a:spLocks/>
          </p:cNvSpPr>
          <p:nvPr/>
        </p:nvSpPr>
        <p:spPr>
          <a:xfrm>
            <a:off x="7800928" y="4927771"/>
            <a:ext cx="3879623" cy="1373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Desktop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Windows – NOT YET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 err="1"/>
              <a:t>macOS,Linux</a:t>
            </a:r>
            <a:r>
              <a:rPr lang="en-IN" sz="3200" dirty="0"/>
              <a:t>- Almost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412DC-99A8-42FE-8E3C-73FEB59B0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846" y="2708017"/>
            <a:ext cx="2451776" cy="1636576"/>
          </a:xfrm>
          <a:prstGeom prst="rect">
            <a:avLst/>
          </a:prstGeom>
        </p:spPr>
      </p:pic>
      <p:sp>
        <p:nvSpPr>
          <p:cNvPr id="2" name="Title 13">
            <a:extLst>
              <a:ext uri="{FF2B5EF4-FFF2-40B4-BE49-F238E27FC236}">
                <a16:creationId xmlns:a16="http://schemas.microsoft.com/office/drawing/2014/main" id="{40C5AEEC-5E9C-4432-B4E1-BF74465D6F3B}"/>
              </a:ext>
            </a:extLst>
          </p:cNvPr>
          <p:cNvSpPr txBox="1">
            <a:spLocks/>
          </p:cNvSpPr>
          <p:nvPr/>
        </p:nvSpPr>
        <p:spPr>
          <a:xfrm>
            <a:off x="3785987" y="4749058"/>
            <a:ext cx="3302789" cy="84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WEB - Almost</a:t>
            </a:r>
          </a:p>
        </p:txBody>
      </p:sp>
    </p:spTree>
    <p:extLst>
      <p:ext uri="{BB962C8B-B14F-4D97-AF65-F5344CB8AC3E}">
        <p14:creationId xmlns:p14="http://schemas.microsoft.com/office/powerpoint/2010/main" val="40711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78CE-BD54-4E1F-9211-3A46F953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Tips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8BA48-5671-418F-9552-BD70A514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45BAB3-F11A-43C6-ADDC-4859C86A599E}"/>
              </a:ext>
            </a:extLst>
          </p:cNvPr>
          <p:cNvSpPr txBox="1">
            <a:spLocks/>
          </p:cNvSpPr>
          <p:nvPr/>
        </p:nvSpPr>
        <p:spPr>
          <a:xfrm>
            <a:off x="928799" y="2139340"/>
            <a:ext cx="9808869" cy="769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solidFill>
                  <a:schemeClr val="tx2"/>
                </a:solidFill>
              </a:rPr>
              <a:t>File Handling</a:t>
            </a:r>
            <a:r>
              <a:rPr lang="en-IN" sz="2800" dirty="0"/>
              <a:t>: </a:t>
            </a:r>
            <a:r>
              <a:rPr lang="en-IN" sz="2800" dirty="0" err="1">
                <a:solidFill>
                  <a:schemeClr val="accent6"/>
                </a:solidFill>
              </a:rPr>
              <a:t>dart:io</a:t>
            </a:r>
            <a:r>
              <a:rPr lang="en-IN" sz="2800" dirty="0">
                <a:solidFill>
                  <a:schemeClr val="accent6"/>
                </a:solidFill>
              </a:rPr>
              <a:t> </a:t>
            </a:r>
            <a:r>
              <a:rPr lang="en-IN" sz="2800" dirty="0"/>
              <a:t>not supported in WEB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9C19FA-892B-4C1D-9EB3-06DC0B71683E}"/>
              </a:ext>
            </a:extLst>
          </p:cNvPr>
          <p:cNvSpPr txBox="1">
            <a:spLocks/>
          </p:cNvSpPr>
          <p:nvPr/>
        </p:nvSpPr>
        <p:spPr>
          <a:xfrm>
            <a:off x="3438376" y="2705179"/>
            <a:ext cx="6567773" cy="585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use </a:t>
            </a:r>
            <a:r>
              <a:rPr lang="en-IN" sz="2800" dirty="0" err="1">
                <a:solidFill>
                  <a:schemeClr val="accent6"/>
                </a:solidFill>
              </a:rPr>
              <a:t>dart:html</a:t>
            </a:r>
            <a:r>
              <a:rPr lang="en-IN" sz="2800" dirty="0">
                <a:solidFill>
                  <a:schemeClr val="accent6"/>
                </a:solidFill>
              </a:rPr>
              <a:t> </a:t>
            </a:r>
            <a:r>
              <a:rPr lang="en-IN" sz="2800" dirty="0"/>
              <a:t>in WEB only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7CC5F5-ECFB-4F70-B91E-C76299333304}"/>
              </a:ext>
            </a:extLst>
          </p:cNvPr>
          <p:cNvSpPr txBox="1">
            <a:spLocks/>
          </p:cNvSpPr>
          <p:nvPr/>
        </p:nvSpPr>
        <p:spPr>
          <a:xfrm>
            <a:off x="846067" y="3439984"/>
            <a:ext cx="10052710" cy="769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solidFill>
                  <a:schemeClr val="tx2"/>
                </a:solidFill>
              </a:rPr>
              <a:t> For Desktop</a:t>
            </a:r>
            <a:r>
              <a:rPr lang="en-IN" sz="2800" dirty="0"/>
              <a:t>:  Windows Crashes , Hot Reload Issue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231C0A-DBB8-4F42-A67B-E0D8965D9964}"/>
              </a:ext>
            </a:extLst>
          </p:cNvPr>
          <p:cNvSpPr txBox="1">
            <a:spLocks/>
          </p:cNvSpPr>
          <p:nvPr/>
        </p:nvSpPr>
        <p:spPr>
          <a:xfrm>
            <a:off x="3279109" y="4140440"/>
            <a:ext cx="7619668" cy="585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 Platform Native Permission Required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7DCB0F-FCE6-4E8E-9857-7C558189162F}"/>
              </a:ext>
            </a:extLst>
          </p:cNvPr>
          <p:cNvSpPr txBox="1">
            <a:spLocks/>
          </p:cNvSpPr>
          <p:nvPr/>
        </p:nvSpPr>
        <p:spPr>
          <a:xfrm>
            <a:off x="928798" y="4752277"/>
            <a:ext cx="9808869" cy="769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solidFill>
                  <a:schemeClr val="tx2"/>
                </a:solidFill>
              </a:rPr>
              <a:t>Local Storage</a:t>
            </a:r>
            <a:r>
              <a:rPr lang="en-IN" sz="2800" dirty="0"/>
              <a:t>: </a:t>
            </a:r>
            <a:r>
              <a:rPr lang="en-IN" sz="2800" dirty="0" err="1">
                <a:solidFill>
                  <a:schemeClr val="accent6"/>
                </a:solidFill>
              </a:rPr>
              <a:t>cross_local_storage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5576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37447-3A5E-4027-9343-1CD73AE0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36</a:t>
            </a:fld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1E218542-D9EF-4AF5-8710-9CB946BD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 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A3B1DA3-4014-4621-B402-C36F521A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249" y="1593166"/>
            <a:ext cx="5507502" cy="36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EnrichAI.com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8E3D95B-A94D-412F-B028-EFF8411C5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5083" y="837333"/>
            <a:ext cx="1676822" cy="1676822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2BEBFA-3ED3-47EE-A4B5-F0ADAE5D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269" y="771616"/>
            <a:ext cx="1638278" cy="16382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DEE81A-2C63-4883-ACA8-51BE8810B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636" y="3533304"/>
            <a:ext cx="1676822" cy="16768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024E2D-CF6F-4683-A7DB-AC6AC5C67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014" y="3533304"/>
            <a:ext cx="1564410" cy="15644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D55988-DFC6-493C-A350-117E96B97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886" y="3003648"/>
            <a:ext cx="4242727" cy="37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11F201-62C2-4683-BA6A-4F07E1B1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116" y="2825149"/>
            <a:ext cx="1536580" cy="1536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99473-6289-4B1C-AC2E-96D23191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190" y="616167"/>
            <a:ext cx="1465820" cy="1465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1CF96-FE55-492F-821A-76088C026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536" y="596182"/>
            <a:ext cx="1465820" cy="1465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F14EA6-59AB-4C29-A8EF-5BBF586B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10" y="4894389"/>
            <a:ext cx="1367429" cy="1367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C6E792-1E5D-408F-A78B-E9769170F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951" y="2825149"/>
            <a:ext cx="1465820" cy="14658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77404-DF3A-48F7-A3B1-B2DD45FAC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644" y="616167"/>
            <a:ext cx="3566021" cy="35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2FC4-EB4E-4D0E-BFAC-3B1756A5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do?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B1065-283B-4B7C-9FBA-3FF8112D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544BA-424A-448F-9E2A-27454654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8C76B6-8A09-4613-A449-E8A44301ECCE}"/>
              </a:ext>
            </a:extLst>
          </p:cNvPr>
          <p:cNvSpPr txBox="1">
            <a:spLocks/>
          </p:cNvSpPr>
          <p:nvPr/>
        </p:nvSpPr>
        <p:spPr>
          <a:xfrm>
            <a:off x="1262743" y="2200010"/>
            <a:ext cx="10330207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Make Flutter App for Mobile, Web, Desktop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6AA46EF-EAF0-4639-910A-B1162B464E0A}"/>
              </a:ext>
            </a:extLst>
          </p:cNvPr>
          <p:cNvSpPr txBox="1">
            <a:spLocks/>
          </p:cNvSpPr>
          <p:nvPr/>
        </p:nvSpPr>
        <p:spPr>
          <a:xfrm>
            <a:off x="1262742" y="3060861"/>
            <a:ext cx="10330207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Handle Responsive UI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229835E-9F84-445E-A256-DD7CB09624DA}"/>
              </a:ext>
            </a:extLst>
          </p:cNvPr>
          <p:cNvSpPr txBox="1">
            <a:spLocks/>
          </p:cNvSpPr>
          <p:nvPr/>
        </p:nvSpPr>
        <p:spPr>
          <a:xfrm>
            <a:off x="1262742" y="3921712"/>
            <a:ext cx="10330207" cy="734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/>
                </a:solidFill>
              </a:rPr>
              <a:t>Demo of Navoki Notes (Flutter + Firebase)</a:t>
            </a:r>
          </a:p>
        </p:txBody>
      </p:sp>
    </p:spTree>
    <p:extLst>
      <p:ext uri="{BB962C8B-B14F-4D97-AF65-F5344CB8AC3E}">
        <p14:creationId xmlns:p14="http://schemas.microsoft.com/office/powerpoint/2010/main" val="248269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B9ACD0-9D2A-49F6-A256-57BF00D2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400" dirty="0"/>
              <a:t>Make Flutter App for Mobile, Web, Desktop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69EF3-8CBF-4966-A4B5-2D626E01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C4A98-63FC-4B65-836E-82224AAF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57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833"/>
            <a:ext cx="10515600" cy="1325563"/>
          </a:xfrm>
        </p:spPr>
        <p:txBody>
          <a:bodyPr/>
          <a:lstStyle/>
          <a:p>
            <a:r>
              <a:rPr lang="en-US" dirty="0"/>
              <a:t>Flutter for Mobile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EE9646-FCFC-4EC0-AA81-FB6913A6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2" y="3045000"/>
            <a:ext cx="1325563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9C6D7D-D79A-4305-8B80-8A50105E7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67" y="1843345"/>
            <a:ext cx="1325562" cy="13255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53229EB-2A2F-4389-8443-A4C6A2F0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67" y="4281079"/>
            <a:ext cx="1325561" cy="13255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6D3A6A-9817-4A7B-951E-07E4DB42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874" y="1794813"/>
            <a:ext cx="1325562" cy="13255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2492AD3-860B-4967-854A-AEA8246B8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541" y="4235039"/>
            <a:ext cx="1371600" cy="1371600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3706C8E5-B5F0-4FCA-B275-4F77CEB98837}"/>
              </a:ext>
            </a:extLst>
          </p:cNvPr>
          <p:cNvSpPr/>
          <p:nvPr/>
        </p:nvSpPr>
        <p:spPr>
          <a:xfrm rot="20313496">
            <a:off x="1935274" y="2743200"/>
            <a:ext cx="1619724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C12AE21-5020-47B2-BDAA-A19CEFE91C14}"/>
              </a:ext>
            </a:extLst>
          </p:cNvPr>
          <p:cNvSpPr/>
          <p:nvPr/>
        </p:nvSpPr>
        <p:spPr>
          <a:xfrm rot="1054873">
            <a:off x="1872647" y="4130179"/>
            <a:ext cx="1619724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F61EAC-D414-48E7-B434-6BC561A8365D}"/>
              </a:ext>
            </a:extLst>
          </p:cNvPr>
          <p:cNvSpPr txBox="1">
            <a:spLocks/>
          </p:cNvSpPr>
          <p:nvPr/>
        </p:nvSpPr>
        <p:spPr>
          <a:xfrm>
            <a:off x="5155113" y="2178177"/>
            <a:ext cx="758777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+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9334-F6D2-4DCE-B80E-001ED797DA90}"/>
              </a:ext>
            </a:extLst>
          </p:cNvPr>
          <p:cNvSpPr txBox="1">
            <a:spLocks/>
          </p:cNvSpPr>
          <p:nvPr/>
        </p:nvSpPr>
        <p:spPr>
          <a:xfrm>
            <a:off x="5155113" y="4592891"/>
            <a:ext cx="758777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+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386F4A96-8A48-4646-8A68-A5B37BE98CFD}"/>
              </a:ext>
            </a:extLst>
          </p:cNvPr>
          <p:cNvSpPr/>
          <p:nvPr/>
        </p:nvSpPr>
        <p:spPr>
          <a:xfrm>
            <a:off x="7489435" y="2306694"/>
            <a:ext cx="997782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A8DC1A9-910E-485B-B804-3CE0BC84E857}"/>
              </a:ext>
            </a:extLst>
          </p:cNvPr>
          <p:cNvSpPr/>
          <p:nvPr/>
        </p:nvSpPr>
        <p:spPr>
          <a:xfrm>
            <a:off x="7489435" y="4769939"/>
            <a:ext cx="997782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C82462EB-7637-4EDC-AED9-BC496E4BA0F2}"/>
              </a:ext>
            </a:extLst>
          </p:cNvPr>
          <p:cNvSpPr txBox="1">
            <a:spLocks/>
          </p:cNvSpPr>
          <p:nvPr/>
        </p:nvSpPr>
        <p:spPr>
          <a:xfrm>
            <a:off x="8856056" y="1998249"/>
            <a:ext cx="2762696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release.apk</a:t>
            </a:r>
            <a:endParaRPr lang="en-US" sz="3200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9D9F11E-5215-47C7-90CF-007161B0E8EF}"/>
              </a:ext>
            </a:extLst>
          </p:cNvPr>
          <p:cNvSpPr txBox="1">
            <a:spLocks/>
          </p:cNvSpPr>
          <p:nvPr/>
        </p:nvSpPr>
        <p:spPr>
          <a:xfrm>
            <a:off x="8856056" y="4516344"/>
            <a:ext cx="2762696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Runner.app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3" grpId="0" animBg="1"/>
      <p:bldP spid="55" grpId="0" animBg="1"/>
      <p:bldP spid="57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833"/>
            <a:ext cx="10515600" cy="1325563"/>
          </a:xfrm>
        </p:spPr>
        <p:txBody>
          <a:bodyPr/>
          <a:lstStyle/>
          <a:p>
            <a:r>
              <a:rPr lang="en-US" dirty="0"/>
              <a:t>Flutter for WEB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EE9646-FCFC-4EC0-AA81-FB6913A6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2" y="2348189"/>
            <a:ext cx="1325563" cy="1325563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3706C8E5-B5F0-4FCA-B275-4F77CEB98837}"/>
              </a:ext>
            </a:extLst>
          </p:cNvPr>
          <p:cNvSpPr/>
          <p:nvPr/>
        </p:nvSpPr>
        <p:spPr>
          <a:xfrm>
            <a:off x="2095264" y="2770105"/>
            <a:ext cx="1993047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F61EAC-D414-48E7-B434-6BC561A8365D}"/>
              </a:ext>
            </a:extLst>
          </p:cNvPr>
          <p:cNvSpPr txBox="1">
            <a:spLocks/>
          </p:cNvSpPr>
          <p:nvPr/>
        </p:nvSpPr>
        <p:spPr>
          <a:xfrm>
            <a:off x="5155113" y="2178177"/>
            <a:ext cx="758777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9334-F6D2-4DCE-B80E-001ED797DA90}"/>
              </a:ext>
            </a:extLst>
          </p:cNvPr>
          <p:cNvSpPr txBox="1">
            <a:spLocks/>
          </p:cNvSpPr>
          <p:nvPr/>
        </p:nvSpPr>
        <p:spPr>
          <a:xfrm>
            <a:off x="5155113" y="4592891"/>
            <a:ext cx="758777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A9EEB-4095-45D5-8565-3041A682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29" y="2258225"/>
            <a:ext cx="1325561" cy="132556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124820-0549-4206-86D0-C105428CC485}"/>
              </a:ext>
            </a:extLst>
          </p:cNvPr>
          <p:cNvSpPr/>
          <p:nvPr/>
        </p:nvSpPr>
        <p:spPr>
          <a:xfrm>
            <a:off x="6558268" y="2730423"/>
            <a:ext cx="1885523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BC7E1-4DC9-4C8F-A2E2-8146F5BB5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425" y="2218542"/>
            <a:ext cx="1325563" cy="132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921FB0-F570-43EB-8D61-4B3705070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795" y="2218542"/>
            <a:ext cx="1325561" cy="13255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928CF5-B20B-4E01-A459-22A1E0490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72" y="4260141"/>
            <a:ext cx="1325563" cy="132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815AF-F8BC-4519-9EA3-C3A20191C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081" y="4225805"/>
            <a:ext cx="1325561" cy="132556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97DC6FC-4C57-47C9-BC90-5209C0C106F5}"/>
              </a:ext>
            </a:extLst>
          </p:cNvPr>
          <p:cNvSpPr txBox="1">
            <a:spLocks/>
          </p:cNvSpPr>
          <p:nvPr/>
        </p:nvSpPr>
        <p:spPr>
          <a:xfrm>
            <a:off x="1715875" y="4592891"/>
            <a:ext cx="758777" cy="655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+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D3AB727-D016-4C30-B0FE-D96F3485141A}"/>
              </a:ext>
            </a:extLst>
          </p:cNvPr>
          <p:cNvSpPr/>
          <p:nvPr/>
        </p:nvSpPr>
        <p:spPr>
          <a:xfrm rot="18738895">
            <a:off x="4067079" y="4109240"/>
            <a:ext cx="1074609" cy="3018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08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789</TotalTime>
  <Words>603</Words>
  <Application>Microsoft Office PowerPoint</Application>
  <PresentationFormat>Widescreen</PresentationFormat>
  <Paragraphs>172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Avenir Next LT Pro</vt:lpstr>
      <vt:lpstr>Arial</vt:lpstr>
      <vt:lpstr>Speak Pro</vt:lpstr>
      <vt:lpstr>Calibri</vt:lpstr>
      <vt:lpstr>Office Theme</vt:lpstr>
      <vt:lpstr>PowerPoint Presentation</vt:lpstr>
      <vt:lpstr>Flutter for All Platforms ?</vt:lpstr>
      <vt:lpstr>PowerPoint Presentation</vt:lpstr>
      <vt:lpstr>EnrichAI.com</vt:lpstr>
      <vt:lpstr>PowerPoint Presentation</vt:lpstr>
      <vt:lpstr>What we will do?</vt:lpstr>
      <vt:lpstr>Make Flutter App for Mobile, Web, Desktop</vt:lpstr>
      <vt:lpstr>Flutter for Mobile</vt:lpstr>
      <vt:lpstr>Flutter for WEB</vt:lpstr>
      <vt:lpstr>Cont…</vt:lpstr>
      <vt:lpstr>Flutter for Desktop</vt:lpstr>
      <vt:lpstr>Cont…</vt:lpstr>
      <vt:lpstr>Cont…</vt:lpstr>
      <vt:lpstr>Cont…</vt:lpstr>
      <vt:lpstr>Cont…</vt:lpstr>
      <vt:lpstr>Email App- Mobile</vt:lpstr>
      <vt:lpstr>IMPORTANT!  Web and Desktop</vt:lpstr>
      <vt:lpstr>Responsive</vt:lpstr>
      <vt:lpstr>1. Know you platform- Device</vt:lpstr>
      <vt:lpstr>2. Container with MediaQuery</vt:lpstr>
      <vt:lpstr>3. Expanded (Row and Column)</vt:lpstr>
      <vt:lpstr>4. Wrap Widget</vt:lpstr>
      <vt:lpstr>5. Is that all for responsive Widget?</vt:lpstr>
      <vt:lpstr>Responsive for Web and Desktop ?</vt:lpstr>
      <vt:lpstr>Cont...</vt:lpstr>
      <vt:lpstr>Email App- Web and Desktop</vt:lpstr>
      <vt:lpstr>Demo of Navoki Notes  (Flutter + Firebase)</vt:lpstr>
      <vt:lpstr>Cross-platform with Flutter - Navoki Notes</vt:lpstr>
      <vt:lpstr>Features</vt:lpstr>
      <vt:lpstr>Backend</vt:lpstr>
      <vt:lpstr>Open Source - Navoki Notes </vt:lpstr>
      <vt:lpstr>The OLDEST Question</vt:lpstr>
      <vt:lpstr>Where to Use?</vt:lpstr>
      <vt:lpstr>Production?</vt:lpstr>
      <vt:lpstr>Tips 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truly cross platform apps with Flutter</dc:title>
  <dc:creator>Shivam Srivastava</dc:creator>
  <cp:lastModifiedBy>Shivam Srivastava</cp:lastModifiedBy>
  <cp:revision>201</cp:revision>
  <dcterms:created xsi:type="dcterms:W3CDTF">2020-08-08T12:17:32Z</dcterms:created>
  <dcterms:modified xsi:type="dcterms:W3CDTF">2020-08-09T05:34:15Z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